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7/5/22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7/5/22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that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
        <p:nvSpPr>
          <p:cNvPr id="2" name="TextBox 1">
            <a:extLst>
              <a:ext uri="{FF2B5EF4-FFF2-40B4-BE49-F238E27FC236}">
                <a16:creationId xmlns:a16="http://schemas.microsoft.com/office/drawing/2014/main" id="{554964D7-5A9B-766C-8614-DA96894C5E0C}"/>
              </a:ext>
            </a:extLst>
          </p:cNvPr>
          <p:cNvSpPr txBox="1"/>
          <p:nvPr/>
        </p:nvSpPr>
        <p:spPr>
          <a:xfrm>
            <a:off x="4267199" y="209018"/>
            <a:ext cx="3940945" cy="1200329"/>
          </a:xfrm>
          <a:prstGeom prst="rect">
            <a:avLst/>
          </a:prstGeom>
          <a:noFill/>
        </p:spPr>
        <p:txBody>
          <a:bodyPr wrap="square" rtlCol="0">
            <a:spAutoFit/>
          </a:bodyPr>
          <a:lstStyle/>
          <a:p>
            <a:r>
              <a:rPr lang="en-US" b="1" u="sng" dirty="0"/>
              <a:t>4 Neighbors Rates:</a:t>
            </a:r>
          </a:p>
          <a:p>
            <a:r>
              <a:rPr lang="en-US" dirty="0"/>
              <a:t>81% Abnormal Prediction Rate</a:t>
            </a:r>
          </a:p>
          <a:p>
            <a:r>
              <a:rPr lang="en-US" dirty="0"/>
              <a:t>69% Normal Prediction Rate</a:t>
            </a:r>
          </a:p>
          <a:p>
            <a:endParaRPr lang="en-US" dirty="0"/>
          </a:p>
        </p:txBody>
      </p:sp>
      <p:sp>
        <p:nvSpPr>
          <p:cNvPr id="7" name="TextBox 6">
            <a:extLst>
              <a:ext uri="{FF2B5EF4-FFF2-40B4-BE49-F238E27FC236}">
                <a16:creationId xmlns:a16="http://schemas.microsoft.com/office/drawing/2014/main" id="{C6B069A6-E028-E416-2AE8-27F8ABE53DB6}"/>
              </a:ext>
            </a:extLst>
          </p:cNvPr>
          <p:cNvSpPr txBox="1"/>
          <p:nvPr/>
        </p:nvSpPr>
        <p:spPr>
          <a:xfrm>
            <a:off x="4267200" y="4940556"/>
            <a:ext cx="3940945" cy="1200329"/>
          </a:xfrm>
          <a:prstGeom prst="rect">
            <a:avLst/>
          </a:prstGeom>
          <a:noFill/>
        </p:spPr>
        <p:txBody>
          <a:bodyPr wrap="square" rtlCol="0">
            <a:spAutoFit/>
          </a:bodyPr>
          <a:lstStyle/>
          <a:p>
            <a:r>
              <a:rPr lang="en-US" b="1" u="sng" dirty="0"/>
              <a:t>24 Neighbors Rates:</a:t>
            </a:r>
          </a:p>
          <a:p>
            <a:r>
              <a:rPr lang="en-US" dirty="0"/>
              <a:t>82% Abnormal Prediction Rate</a:t>
            </a:r>
          </a:p>
          <a:p>
            <a:r>
              <a:rPr lang="en-US" dirty="0"/>
              <a:t>68% Normal Prediction Rate</a:t>
            </a:r>
          </a:p>
          <a:p>
            <a:endParaRPr lang="en-US" dirty="0"/>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16030</TotalTime>
  <Words>1331</Words>
  <Application>Microsoft Macintosh PowerPoint</Application>
  <PresentationFormat>Widescreen</PresentationFormat>
  <Paragraphs>145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12</cp:revision>
  <dcterms:created xsi:type="dcterms:W3CDTF">2022-06-17T04:27:29Z</dcterms:created>
  <dcterms:modified xsi:type="dcterms:W3CDTF">2022-07-05T22:14:27Z</dcterms:modified>
</cp:coreProperties>
</file>